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大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大標題文字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12" name="內文層級一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王大明"/>
          <p:cNvSpPr txBox="1"/>
          <p:nvPr>
            <p:ph type="body" sz="quarter" idx="13"/>
          </p:nvPr>
        </p:nvSpPr>
        <p:spPr>
          <a:xfrm>
            <a:off x="1270000" y="6362700"/>
            <a:ext cx="10464800" cy="5207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–王大明</a:t>
            </a:r>
          </a:p>
        </p:txBody>
      </p:sp>
      <p:sp>
        <p:nvSpPr>
          <p:cNvPr id="94" name="「在此輸入名言語錄。」"/>
          <p:cNvSpPr txBox="1"/>
          <p:nvPr>
            <p:ph type="body" sz="quarter" idx="14"/>
          </p:nvPr>
        </p:nvSpPr>
        <p:spPr>
          <a:xfrm>
            <a:off x="1270000" y="4216400"/>
            <a:ext cx="10464800" cy="7112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「在此輸入名言語錄。」</a:t>
            </a:r>
          </a:p>
        </p:txBody>
      </p:sp>
      <p:sp>
        <p:nvSpPr>
          <p:cNvPr id="9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影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影像"/>
          <p:cNvSpPr/>
          <p:nvPr>
            <p:ph type="pic" idx="13"/>
          </p:nvPr>
        </p:nvSpPr>
        <p:spPr>
          <a:xfrm>
            <a:off x="1625600" y="673100"/>
            <a:ext cx="9753600" cy="5905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大標題文字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大標題文字</a:t>
            </a:r>
          </a:p>
        </p:txBody>
      </p:sp>
      <p:sp>
        <p:nvSpPr>
          <p:cNvPr id="22" name="內文層級一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大標題文字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3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影像"/>
          <p:cNvSpPr/>
          <p:nvPr>
            <p:ph type="pic" sz="half" idx="13"/>
          </p:nvPr>
        </p:nvSpPr>
        <p:spPr>
          <a:xfrm>
            <a:off x="6718300" y="635000"/>
            <a:ext cx="5334000" cy="8216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大標題文字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大標題文字</a:t>
            </a:r>
          </a:p>
        </p:txBody>
      </p:sp>
      <p:sp>
        <p:nvSpPr>
          <p:cNvPr id="40" name="內文層級一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228600" algn="ctr">
              <a:spcBef>
                <a:spcPts val="0"/>
              </a:spcBef>
              <a:buSzTx/>
              <a:buNone/>
              <a:defRPr sz="3700"/>
            </a:lvl2pPr>
            <a:lvl3pPr marL="0" indent="457200" algn="ctr">
              <a:spcBef>
                <a:spcPts val="0"/>
              </a:spcBef>
              <a:buSzTx/>
              <a:buNone/>
              <a:defRPr sz="3700"/>
            </a:lvl3pPr>
            <a:lvl4pPr marL="0" indent="685800" algn="ctr">
              <a:spcBef>
                <a:spcPts val="0"/>
              </a:spcBef>
              <a:buSzTx/>
              <a:buNone/>
              <a:defRPr sz="3700"/>
            </a:lvl4pPr>
            <a:lvl5pPr marL="0" indent="91440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4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57" name="內文層級一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5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影像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大標題文字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大標題文字</a:t>
            </a:r>
          </a:p>
        </p:txBody>
      </p:sp>
      <p:sp>
        <p:nvSpPr>
          <p:cNvPr id="67" name="內文層級一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68" name="幻燈片編號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內文層級一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影像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影像"/>
          <p:cNvSpPr/>
          <p:nvPr>
            <p:ph type="pic" sz="quarter" idx="14"/>
          </p:nvPr>
        </p:nvSpPr>
        <p:spPr>
          <a:xfrm>
            <a:off x="6718300" y="8890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影像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大標題文字</a:t>
            </a:r>
          </a:p>
        </p:txBody>
      </p:sp>
      <p:sp>
        <p:nvSpPr>
          <p:cNvPr id="3" name="內文層級一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ln>
            <a:noFill/>
          </a:ln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大標題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0" name="內文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1" name="工作區域 1.png" descr="工作區域 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0602" y="-10002"/>
            <a:ext cx="13106004" cy="104848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大標題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內文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57" name="工作區域 1 複本 6.png" descr="工作區域 1 複本 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96590" y="-402392"/>
            <a:ext cx="13197980" cy="105583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大標題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4" name="內文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5" name="工作區域 1 複本 7.png" descr="工作區域 1 複本 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1904" y="-446644"/>
            <a:ext cx="13308608" cy="106468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大標題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8" name="內文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9" name="工作區域 1 複本.png" descr="工作區域 1 複本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9581" y="-372785"/>
            <a:ext cx="13123962" cy="104991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大標題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2" name="內文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3" name="工作區域 1 複本 8.png" descr="工作區域 1 複本 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79760" y="-517744"/>
            <a:ext cx="13486359" cy="107890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大標題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6" name="內文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37" name="工作區域 1 複本 2.png" descr="工作區域 1 複本 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43818" y="-440174"/>
            <a:ext cx="13292436" cy="106339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大標題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0" name="內文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1" name="工作區域 1 複本 3.png" descr="工作區域 1 複本 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9150" y="-340440"/>
            <a:ext cx="13043100" cy="104344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大標題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4" name="內文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5" name="工作區域 1 複本 4.png" descr="工作區域 1 複本 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76200" y="-386080"/>
            <a:ext cx="13157200" cy="105257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大標題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8" name="內文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49" name="工作區域 1 複本 5.png" descr="工作區域 1 複本 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3558" y="-359966"/>
            <a:ext cx="13091916" cy="104735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大標題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內文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53" name="工作區域 16.png" descr="工作區域 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34592" y="-549284"/>
            <a:ext cx="13562561" cy="108521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